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9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1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0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53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23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6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9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1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3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09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0C37-A703-414A-B393-0FD95EDDE124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35EF-A532-40AB-8496-3D5D3A3E59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378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IdcHrkjwDA&amp;pp=ygUOS2lyw6FseS1ow6Fnw7M%3D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https://www.youtube.com/watch?v=o6y1pqQJVnM&amp;pp=ygUMY3PDrWtpIGNoaXB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5NkCKJYF5E&amp;pp=ygUQY3PDrWtpIHPDtnJnecOhcg%3D%3D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YqaDqlcn9c&amp;pp=ygUTY3PDrWtzb21secOzIG55ZXJlZw%3D%3D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s://www.youtube.com/watch?v=QlXelEOaqf8&amp;pp=ygUWYsOpa8OhcyBzem9yb3MgZXJkw6lseQ%3D%3D" TargetMode="Externa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DYkhFMg9oI&amp;pp=ygULZ3lpbGtvcyB0w7M%3D" TargetMode="External"/><Relationship Id="rId5" Type="http://schemas.openxmlformats.org/officeDocument/2006/relationships/hyperlink" Target="https://www.youtube.com/watch?v=j7PjCTRqZ_Y&amp;pp=ygULZ3lpbGtvcyB0w7M%3D" TargetMode="Externa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27QgXUMr3cA&amp;pp=ygUPdG9yZGFpIGhhc2Fkw6lr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youtube.com/watch?v=4Wl5b91Lce0&amp;pp=ygUPcGFyYWpkaSBzb2Jhbnl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cS1zTh76VY&amp;pp=ygUSc3pvdsOhdGEgbWVkdmUgdMOz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q8K4GFe6dw&amp;pp=ygUQTWFyb3N2w6Fzw6FyaGVseQ%3D%3D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jvu-E1mcRs&amp;pp=ygUJc2VnZXN2w6Fy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MER2t2llSo&amp;pp=ygURa8OpemRpdsOhc8OhcmhlbHk%3D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HBbIK7DUbg&amp;pp=ygURc3rDqWtlbHl1ZHZhcmhlbHk%3D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296408"/>
            <a:ext cx="9144000" cy="2387600"/>
          </a:xfrm>
        </p:spPr>
        <p:txBody>
          <a:bodyPr>
            <a:normAutofit/>
          </a:bodyPr>
          <a:lstStyle/>
          <a:p>
            <a:r>
              <a:rPr lang="hu-HU" sz="7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Határtalanul program</a:t>
            </a:r>
            <a:endParaRPr lang="hu-HU" sz="7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Profile for Határtalanul Székelyföldö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355" y="4550506"/>
            <a:ext cx="2143125" cy="21431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160219" y="4921911"/>
            <a:ext cx="344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május 06-10.</a:t>
            </a:r>
          </a:p>
        </p:txBody>
      </p:sp>
      <p:pic>
        <p:nvPicPr>
          <p:cNvPr id="1028" name="Picture 4" descr="Határtalanul - Külhoni Magyar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9" y="240461"/>
            <a:ext cx="5650352" cy="3088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Király-hágó</a:t>
            </a:r>
            <a:b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 descr="Királyhágó – Erdély egyik kapuja A Király-hágó – más néven Erdély kapuja a  Réz-hegységben, Kolozs és Bihar megye határán, Királyhágó és Báródsomos  települések között, 582 méter magasságban található hágó. Nagyvárad felől  jövet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3" y="1293173"/>
            <a:ext cx="3846590" cy="263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s://magyar-ertekmentes.hu/img/portfolio/1515073289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65" y="1598651"/>
            <a:ext cx="4172516" cy="296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/>
          <p:nvPr/>
        </p:nvPicPr>
        <p:blipFill rotWithShape="1">
          <a:blip r:embed="rId5"/>
          <a:srcRect l="27778" t="35407" r="25485" b="27344"/>
          <a:stretch/>
        </p:blipFill>
        <p:spPr bwMode="auto">
          <a:xfrm>
            <a:off x="6902605" y="365125"/>
            <a:ext cx="4964151" cy="2396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églalap 6"/>
          <p:cNvSpPr/>
          <p:nvPr/>
        </p:nvSpPr>
        <p:spPr>
          <a:xfrm>
            <a:off x="144966" y="4716966"/>
            <a:ext cx="12132527" cy="154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Erdély kapuja. Nemcsak gazdasági, hanem kulturális szerepe is nagy, mert kapcsolatot teremt a Partium és a történelmi Erdély között.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https://www.youtube.com/watch?v=CIdcHrkjwDA&amp;pp=ygUOS2lyw6FseS1ow6Fnw7M%3D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Király-hágó</a:t>
            </a:r>
            <a:endParaRPr lang="hu-H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Csíki sör és chips - </a:t>
            </a:r>
            <a:r>
              <a:rPr lang="hu-H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Csíkszentsimon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 descr="Ingyen sör helyett sokaknak csak a bosszúság jutott a Csíki Sör rendezvényén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5" y="1300112"/>
            <a:ext cx="3584526" cy="206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Paprikás Hangulat Csíki Csipsz 250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r="15979"/>
          <a:stretch/>
        </p:blipFill>
        <p:spPr bwMode="auto">
          <a:xfrm>
            <a:off x="3769112" y="1690688"/>
            <a:ext cx="1931949" cy="2963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/>
          <p:cNvPicPr/>
          <p:nvPr/>
        </p:nvPicPr>
        <p:blipFill rotWithShape="1">
          <a:blip r:embed="rId5"/>
          <a:srcRect l="30093" t="31109" r="30886" b="32256"/>
          <a:stretch/>
        </p:blipFill>
        <p:spPr bwMode="auto">
          <a:xfrm>
            <a:off x="6329817" y="2214298"/>
            <a:ext cx="5197862" cy="230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églalap 6"/>
          <p:cNvSpPr/>
          <p:nvPr/>
        </p:nvSpPr>
        <p:spPr>
          <a:xfrm>
            <a:off x="211872" y="5044546"/>
            <a:ext cx="11820293" cy="1417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Csíki sör és Csíki chips gyártásának helyet adó köszség.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https://www.youtube.com/watch?v=V5NkCKJYF5E&amp;pp=ygUQY3PDrWtpIHPDtnJnecOhcg%3D%3D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Csíki Sörgyár</a:t>
            </a:r>
            <a:endParaRPr lang="hu-HU" sz="14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https://www.youtube.com/watch?v=o6y1pqQJVnM&amp;pp=ygUMY3PDrWtpIGNoaXBz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Csíki chips</a:t>
            </a:r>
            <a:endParaRPr lang="hu-H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Csíksomlyó nyereg, zarándokhely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 descr="Idén már a csíksomlyói hegynyereg lesz a pünkösdi búcsú helyszíne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3" y="1690688"/>
            <a:ext cx="4299167" cy="265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Újra benépesül a csíksomlyói nyereg - Vasárnap.h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81" y="2051029"/>
            <a:ext cx="4211189" cy="230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/>
          <p:nvPr/>
        </p:nvPicPr>
        <p:blipFill rotWithShape="1">
          <a:blip r:embed="rId5"/>
          <a:srcRect l="24030" t="33565" r="25154" b="23864"/>
          <a:stretch/>
        </p:blipFill>
        <p:spPr bwMode="auto">
          <a:xfrm>
            <a:off x="7094871" y="1157266"/>
            <a:ext cx="4734699" cy="2048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églalap 6"/>
          <p:cNvSpPr/>
          <p:nvPr/>
        </p:nvSpPr>
        <p:spPr>
          <a:xfrm>
            <a:off x="167268" y="4527395"/>
            <a:ext cx="11920654" cy="207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 katolikus vallású székelyek híres Mária-kegyhelye, búcsújáróhelye és szellemi életének több évszázados központja. Minden pünkösdkor itt zajlik a híres csíksomlyói búcsú.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https://www.youtube.com/watch?v=oYqaDqlcn9c&amp;pp=ygUTY3PDrWtzb21secOzIG55ZXJlZw%3D%3D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Csíksomlyó nyereg</a:t>
            </a:r>
            <a:endParaRPr lang="hu-H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Békás-szoros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 descr="Békás-szoros – Wikipédia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8" y="1267471"/>
            <a:ext cx="3306152" cy="208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Békás-szoros - Székelyföldi szállá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73" y="1690688"/>
            <a:ext cx="3350592" cy="20373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églalap 7"/>
          <p:cNvSpPr/>
          <p:nvPr/>
        </p:nvSpPr>
        <p:spPr>
          <a:xfrm>
            <a:off x="345688" y="4036741"/>
            <a:ext cx="11586115" cy="300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Kárpátokban található tektonikus eredetű szoros Románia egyik legszebb látnivalója. A Hagymás-hegységben található szurdok 1971 óta védett terület, és része a Békás szoros - Nagyhagymás 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Nemzeti 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Parknak.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https://www.youtube.com/watch?v=QlXelEOaqf8&amp;pp=ygUWYsOpa8OhcyBzem9yb3MgZXJkw6lseQ%3D%3D</a:t>
            </a:r>
            <a:r>
              <a:rPr lang="hu-H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Békás szoros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ékás-szoros | Székely Hírmond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06" y="220973"/>
            <a:ext cx="3143602" cy="18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/>
          <p:nvPr/>
        </p:nvPicPr>
        <p:blipFill rotWithShape="1">
          <a:blip r:embed="rId7"/>
          <a:srcRect l="11463" t="33157" r="42571" b="17519"/>
          <a:stretch/>
        </p:blipFill>
        <p:spPr bwMode="auto">
          <a:xfrm>
            <a:off x="7466907" y="1903780"/>
            <a:ext cx="4464897" cy="2232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47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Gyilkos-tó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 descr="A Gyilkos-tó és a Békás-szoros a legnépszerűbb erdélyi híresség | ma7.sk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9" y="1237768"/>
            <a:ext cx="3802279" cy="237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Fájl:Gyilkostó 3.jpg – Wikipédi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34" y="820893"/>
            <a:ext cx="3554551" cy="24082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églalap 6"/>
          <p:cNvSpPr/>
          <p:nvPr/>
        </p:nvSpPr>
        <p:spPr>
          <a:xfrm>
            <a:off x="1" y="4485638"/>
            <a:ext cx="12021014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 Keleti-Kárpátokban, Hargita megye északkeleti részén. 1837-ben keletkezett egy közeli hegyről </a:t>
            </a:r>
            <a:r>
              <a:rPr lang="hu-H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lecsúszó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törmelék következtében.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https://www.youtube.com/watch?v=j7PjCTRqZ_Y&amp;pp=ygULZ3lpbGtvcyB0w7M%3D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Gyilkos tó</a:t>
            </a:r>
            <a:endParaRPr lang="hu-HU" sz="14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https://www.youtube.com/watch?v=CDYkhFMg9oI&amp;pp=ygULZ3lpbGtvcyB0w7M%3D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Gyilkos tó</a:t>
            </a:r>
            <a:endParaRPr lang="hu-H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yilkos-tó - Erdély páratlan természeti jelensége - Csodahelyek.h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69" y="259821"/>
            <a:ext cx="3541268" cy="23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/>
          <p:nvPr/>
        </p:nvPicPr>
        <p:blipFill rotWithShape="1">
          <a:blip r:embed="rId8"/>
          <a:srcRect l="6503" t="34179" r="48744" b="27753"/>
          <a:stretch/>
        </p:blipFill>
        <p:spPr bwMode="auto">
          <a:xfrm>
            <a:off x="7304824" y="2383132"/>
            <a:ext cx="4716191" cy="2012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00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Tordai hasadék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 descr="Tordai-hasadék » KirándulásTippek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0" y="1690688"/>
            <a:ext cx="3479181" cy="225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VEOL - Tordai-hasadék: szédítő sziklaszirtek vidék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66" y="1027906"/>
            <a:ext cx="4003288" cy="241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/>
          <p:nvPr/>
        </p:nvPicPr>
        <p:blipFill rotWithShape="1">
          <a:blip r:embed="rId5"/>
          <a:srcRect l="44643" t="24151" r="5203" b="29390"/>
          <a:stretch/>
        </p:blipFill>
        <p:spPr bwMode="auto">
          <a:xfrm>
            <a:off x="7160400" y="1690688"/>
            <a:ext cx="4537230" cy="2432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églalap 6"/>
          <p:cNvSpPr/>
          <p:nvPr/>
        </p:nvSpPr>
        <p:spPr>
          <a:xfrm>
            <a:off x="591152" y="4123125"/>
            <a:ext cx="11429999" cy="2741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 Tordai-hasadék mészkő-hasadék a 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Torockói hegységben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Erdélyben, nem messze Torda városától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 </a:t>
            </a:r>
            <a:r>
              <a:rPr lang="hu-H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tordai hasadék a vulkáni alkotás egyik legbámulatosabb remeke; itt egy hegylánc </a:t>
            </a:r>
            <a:r>
              <a:rPr lang="hu-HU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tetejétől</a:t>
            </a:r>
            <a:r>
              <a:rPr lang="hu-H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talapjáig kettérepedve</a:t>
            </a:r>
            <a:r>
              <a:rPr lang="hu-H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hu-H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(Jókai Mór)</a:t>
            </a:r>
            <a:endParaRPr lang="hu-H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dirty="0">
                <a:hlinkClick r:id="rId6"/>
              </a:rPr>
              <a:t>https://www.youtube.com/watch?v=27QgXUMr3cA&amp;pp=ygUPdG9yZGFpIGhhc2Fkw6lr</a:t>
            </a:r>
            <a:r>
              <a:rPr lang="hu-HU" dirty="0"/>
              <a:t> –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Tordai hasadék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741118"/>
            <a:ext cx="9144000" cy="35166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FIGYELMETEKET!</a:t>
            </a:r>
            <a:endParaRPr lang="hu-H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2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Székelyföld, Erdély</a:t>
            </a: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 descr="A mai értelemben vett Székelyföld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99733"/>
            <a:ext cx="5325533" cy="392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A jelenkori Erdély Románián belül sárga színnel kiemelve   A történelmi Erdély, Belső-Erdély   A Partium és a Bánság keleti része   Órománia, Moldva és Havasalföld uniója Dobrudzsáva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08" y="745067"/>
            <a:ext cx="5128236" cy="3882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útvonal: Debrecen – Korond </a:t>
            </a: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3"/>
          <a:srcRect l="37368" t="27630"/>
          <a:stretch/>
        </p:blipFill>
        <p:spPr bwMode="auto">
          <a:xfrm>
            <a:off x="2163337" y="1438507"/>
            <a:ext cx="8396867" cy="504035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99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Parajd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Sóbánya</a:t>
            </a:r>
            <a:b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 descr="https://lh5.googleusercontent.com/p/AF1QipM7nrqjUAGYGN6Pyo_2TFeBCv2UlX6CAmAmd6CX=w810-h468-n-k-n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96" y="122915"/>
            <a:ext cx="4349161" cy="271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Fotó a következőről: adult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6" y="1134986"/>
            <a:ext cx="2905991" cy="264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Multi 4U Parajdi só 1k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7"/>
          <a:stretch/>
        </p:blipFill>
        <p:spPr bwMode="auto">
          <a:xfrm>
            <a:off x="1372192" y="1355964"/>
            <a:ext cx="1897404" cy="2625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ép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1" y="3652658"/>
            <a:ext cx="1863830" cy="2433023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3107336" y="3980984"/>
            <a:ext cx="9084664" cy="3356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Parajd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község 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Romániában,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Hargita 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megyében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található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Sóvidék központja, a 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Kárpát-medence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egyik 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legfontosabb sóbányászati helye.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Étkezési és gyógyászati cél (fürdősó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>
                <a:hlinkClick r:id="rId7"/>
              </a:rPr>
              <a:t>https://www.youtube.com/watch?v=4Wl5b91Lce0&amp;pp=ygUPcGFyYWpkaSBzb2Jhbnlh</a:t>
            </a:r>
            <a:r>
              <a:rPr lang="hu-HU" dirty="0"/>
              <a:t> -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Parajd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3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4697"/>
          </a:xfrm>
        </p:spPr>
        <p:txBody>
          <a:bodyPr>
            <a:normAutofit fontScale="90000"/>
          </a:bodyPr>
          <a:lstStyle/>
          <a:p>
            <a:r>
              <a:rPr lang="hu-H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Szováta</a:t>
            </a:r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Medve tó</a:t>
            </a:r>
            <a:b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 descr="https://encrypted-tbn3.gstatic.com/licensed-image?q=tbn:ANd9GcS8CAcVImJ_TgPUHdwZSt4BGfM3f2rfwdwIODeBEmoR1XxzX0O4U7yc-9YIvd7y2MbhYzWmHw159S1EpSWBZWGckc-E98FlXPo6teauJw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0" y="3856992"/>
            <a:ext cx="3758147" cy="270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s://static.wixstatic.com/media/1690d0_12bf59b8353e4a3ca4ff40564d4e1758.jpg/v1/fill/w_887,h_590,al_c,q_85,usm_0.66_1.00_0.01,enc_auto/1690d0_12bf59b8353e4a3ca4ff40564d4e17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73" y="3551029"/>
            <a:ext cx="4187500" cy="270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/>
          <p:nvPr/>
        </p:nvPicPr>
        <p:blipFill rotWithShape="1">
          <a:blip r:embed="rId5"/>
          <a:srcRect l="30864" t="34179" r="23170" b="27753"/>
          <a:stretch/>
        </p:blipFill>
        <p:spPr bwMode="auto">
          <a:xfrm>
            <a:off x="7750161" y="2415803"/>
            <a:ext cx="4104346" cy="2101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églalap 6"/>
          <p:cNvSpPr/>
          <p:nvPr/>
        </p:nvSpPr>
        <p:spPr>
          <a:xfrm>
            <a:off x="780811" y="1220457"/>
            <a:ext cx="9236012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világ legnagyobb </a:t>
            </a:r>
            <a:r>
              <a:rPr lang="hu-H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heliotermikus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tava, a Medve-tó.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https://www.youtube.com/watch?v=PcS1zTh76VY&amp;pp=ygUSc3pvdsOhdGEgbWVkdmUgdMOz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Szováta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Medve tó</a:t>
            </a:r>
            <a:endParaRPr lang="hu-H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Marosvásárhely</a:t>
            </a:r>
            <a:b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 descr="https://upload.wikimedia.org/wikipedia/commons/thumb/8/89/Palatul_Culturii_%28Targu_Mures%29.jpg/220px-Palatul_Culturii_%28Targu_Mures%29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89" y="3181303"/>
            <a:ext cx="4109155" cy="299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 rotWithShape="1">
          <a:blip r:embed="rId4"/>
          <a:srcRect l="28990" t="33361" r="19533" b="24273"/>
          <a:stretch/>
        </p:blipFill>
        <p:spPr bwMode="auto">
          <a:xfrm>
            <a:off x="605859" y="3181303"/>
            <a:ext cx="5344764" cy="2993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églalap 5"/>
          <p:cNvSpPr/>
          <p:nvPr/>
        </p:nvSpPr>
        <p:spPr>
          <a:xfrm>
            <a:off x="249045" y="1176129"/>
            <a:ext cx="11942955" cy="164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Erdély hatodik legnagyobb városa. 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Itt 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 a legtöbb magyar Romániában; több, mint Kolozsváron.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https://www.youtube.com/watch?v=Iq8K4GFe6dw&amp;pp=ygUQTWFyb3N2w6Fzw6FyaGVseQ%3D%3D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Marosvásárhely</a:t>
            </a:r>
            <a:endParaRPr lang="hu-H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Fehéregyháza, Segesvár</a:t>
            </a:r>
            <a:b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 descr="undefined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" y="1304691"/>
            <a:ext cx="2419815" cy="310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A segesvári csata emlékműve 2008 májusáb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54" y="1499781"/>
            <a:ext cx="2203706" cy="3095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/>
          <p:nvPr/>
        </p:nvPicPr>
        <p:blipFill rotWithShape="1">
          <a:blip r:embed="rId5"/>
          <a:srcRect l="20172" t="37454" r="34524" b="23250"/>
          <a:stretch/>
        </p:blipFill>
        <p:spPr bwMode="auto">
          <a:xfrm>
            <a:off x="6242592" y="1681976"/>
            <a:ext cx="5111208" cy="2722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églalap 6"/>
          <p:cNvSpPr/>
          <p:nvPr/>
        </p:nvSpPr>
        <p:spPr>
          <a:xfrm>
            <a:off x="1182028" y="4758659"/>
            <a:ext cx="9222060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Petőfi Sándor halálának, eltűnésének helyszíne.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https://www.youtube.com/watch?v=hjvu-E1mcRs&amp;pp=ygUJc2VnZXN2w6Fy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Segesvár</a:t>
            </a:r>
            <a:endParaRPr lang="hu-H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Kézdivásárhely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 descr="Kézdivásárhely főtere Gábor Áron szobrával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78" y="1453993"/>
            <a:ext cx="3711498" cy="269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 rotWithShape="1">
          <a:blip r:embed="rId4"/>
          <a:srcRect l="20723" t="38272" r="28020" b="29390"/>
          <a:stretch/>
        </p:blipFill>
        <p:spPr bwMode="auto">
          <a:xfrm>
            <a:off x="5595150" y="2305518"/>
            <a:ext cx="4780853" cy="2239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églalap 5"/>
          <p:cNvSpPr/>
          <p:nvPr/>
        </p:nvSpPr>
        <p:spPr>
          <a:xfrm>
            <a:off x="312234" y="4672361"/>
            <a:ext cx="11296186" cy="154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székely ezermester, Gábor Áron az 1848-49-es forradalom és szabadságharc legendás ágyúöntője és tüzértisztje volt.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https://www.youtube.com/watch?v=kMER2t2llSo&amp;pp=ygURa8OpemRpdsOhc8OhcmhlbHk%3D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Kézdivásárhely</a:t>
            </a:r>
            <a:endParaRPr lang="hu-H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Székelyudvarhely</a:t>
            </a:r>
            <a:b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 descr="undefined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1" y="1438338"/>
            <a:ext cx="3444679" cy="244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undefin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05" y="1828631"/>
            <a:ext cx="2258005" cy="274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/>
          <p:nvPr/>
        </p:nvPicPr>
        <p:blipFill rotWithShape="1">
          <a:blip r:embed="rId5"/>
          <a:srcRect l="20502" t="31723" r="26477" b="22637"/>
          <a:stretch/>
        </p:blipFill>
        <p:spPr bwMode="auto">
          <a:xfrm>
            <a:off x="6676828" y="590534"/>
            <a:ext cx="4809351" cy="2338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églalap 6"/>
          <p:cNvSpPr/>
          <p:nvPr/>
        </p:nvSpPr>
        <p:spPr>
          <a:xfrm>
            <a:off x="178420" y="4953837"/>
            <a:ext cx="12444760" cy="154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székelység történelmi, társadalom- és művelődéstörténeti központja, s Székelyföld évszázados hagyományokra visszatekintő székhelye.</a:t>
            </a:r>
            <a:endParaRPr lang="hu-HU" sz="32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https://www.youtube.com/watch?v=4HBbIK7DUbg&amp;pp=ygURc3rDqWtlbHl1ZHZhcmhlbHk%3D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Székelyudvarhely</a:t>
            </a:r>
            <a:endParaRPr lang="hu-H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188</Words>
  <Application>Microsoft Office PowerPoint</Application>
  <PresentationFormat>Szélesvásznú</PresentationFormat>
  <Paragraphs>47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Times New Roman</vt:lpstr>
      <vt:lpstr>Office-téma</vt:lpstr>
      <vt:lpstr>Határtalanul program</vt:lpstr>
      <vt:lpstr> Székelyföld, Erdély</vt:lpstr>
      <vt:lpstr>Az útvonal: Debrecen – Korond </vt:lpstr>
      <vt:lpstr>Parajd – Sóbánya </vt:lpstr>
      <vt:lpstr>Szováta – Medve tó </vt:lpstr>
      <vt:lpstr>Marosvásárhely </vt:lpstr>
      <vt:lpstr>Fehéregyháza, Segesvár </vt:lpstr>
      <vt:lpstr>Kézdivásárhely </vt:lpstr>
      <vt:lpstr>Székelyudvarhely </vt:lpstr>
      <vt:lpstr>Király-hágó </vt:lpstr>
      <vt:lpstr>Csíki sör és chips - Csíkszentsimon </vt:lpstr>
      <vt:lpstr>Csíksomlyó nyereg, zarándokhely </vt:lpstr>
      <vt:lpstr>Békás-szoros </vt:lpstr>
      <vt:lpstr>Gyilkos-tó </vt:lpstr>
      <vt:lpstr>Tordai hasadék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Határtalanul program</dc:title>
  <dc:creator>Tóth Zoltán</dc:creator>
  <cp:lastModifiedBy>user</cp:lastModifiedBy>
  <cp:revision>20</cp:revision>
  <dcterms:created xsi:type="dcterms:W3CDTF">2025-03-19T20:02:25Z</dcterms:created>
  <dcterms:modified xsi:type="dcterms:W3CDTF">2025-03-27T11:21:49Z</dcterms:modified>
</cp:coreProperties>
</file>